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5" r:id="rId4"/>
    <p:sldId id="257" r:id="rId5"/>
    <p:sldId id="258" r:id="rId6"/>
    <p:sldId id="263" r:id="rId7"/>
    <p:sldId id="266" r:id="rId8"/>
    <p:sldId id="267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2" autoAdjust="0"/>
    <p:restoredTop sz="91445" autoAdjust="0"/>
  </p:normalViewPr>
  <p:slideViewPr>
    <p:cSldViewPr>
      <p:cViewPr varScale="1">
        <p:scale>
          <a:sx n="90" d="100"/>
          <a:sy n="90" d="100"/>
        </p:scale>
        <p:origin x="160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018"/>
    </p:cViewPr>
  </p:outlineViewPr>
  <p:notesTextViewPr>
    <p:cViewPr>
      <p:scale>
        <a:sx n="1" d="1"/>
        <a:sy n="1" d="1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401CC-EA41-457C-9D27-FF1520BA68D8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5531-AA36-475B-BC37-0AA637CA4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67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55-labs/security-researchers-meetup-oslo" TargetMode="External"/><Relationship Id="rId2" Type="http://schemas.openxmlformats.org/officeDocument/2006/relationships/hyperlink" Target="https://www.meetup.com/Security-Researchers/events/244875828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.kahoot.it/#/?quizId=98f48c71-fd42-4180-94e4-2e6d8df36486" TargetMode="External"/><Relationship Id="rId4" Type="http://schemas.openxmlformats.org/officeDocument/2006/relationships/hyperlink" Target="https://play.kahoot.it/#/?quizId=bcc1f58a-7421-4c5e-8871-416f53da2133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ahoot.it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7696200" cy="3200400"/>
          </a:xfrm>
        </p:spPr>
        <p:txBody>
          <a:bodyPr/>
          <a:lstStyle/>
          <a:p>
            <a:r>
              <a:rPr lang="en-US" dirty="0"/>
              <a:t>Security Researchers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76599"/>
            <a:ext cx="7696200" cy="1905000"/>
          </a:xfrm>
        </p:spPr>
        <p:txBody>
          <a:bodyPr/>
          <a:lstStyle/>
          <a:p>
            <a:r>
              <a:rPr lang="en-US" dirty="0"/>
              <a:t>Winter 2017 Meetup //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BrewDog</a:t>
            </a:r>
            <a:r>
              <a:rPr lang="en-US" dirty="0"/>
              <a:t> // </a:t>
            </a:r>
            <a:r>
              <a:rPr lang="en-US" dirty="0" err="1"/>
              <a:t>Grünerløkka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@BD57Bar #</a:t>
            </a:r>
            <a:r>
              <a:rPr lang="en-US" dirty="0" err="1"/>
              <a:t>BrewSec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60254-8A59-432D-AF35-014F6351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0"/>
            <a:ext cx="457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336C1-CACB-4215-8C92-0B7F73DE367F}"/>
              </a:ext>
            </a:extLst>
          </p:cNvPr>
          <p:cNvSpPr txBox="1">
            <a:spLocks/>
          </p:cNvSpPr>
          <p:nvPr/>
        </p:nvSpPr>
        <p:spPr>
          <a:xfrm>
            <a:off x="7696200" y="6553200"/>
            <a:ext cx="4572000" cy="304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waneella.tumblr.com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E0996A9-3388-40CA-8CD9-ED59B75B6576}"/>
              </a:ext>
            </a:extLst>
          </p:cNvPr>
          <p:cNvSpPr txBox="1">
            <a:spLocks/>
          </p:cNvSpPr>
          <p:nvPr/>
        </p:nvSpPr>
        <p:spPr>
          <a:xfrm>
            <a:off x="0" y="6172200"/>
            <a:ext cx="76962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/>
              <a:t>(Quiz: install </a:t>
            </a:r>
            <a:r>
              <a:rPr lang="nb-NO" sz="1800" dirty="0">
                <a:solidFill>
                  <a:schemeClr val="accent5"/>
                </a:solidFill>
              </a:rPr>
              <a:t>kahoot</a:t>
            </a:r>
            <a:r>
              <a:rPr lang="nb-NO" sz="1800" dirty="0"/>
              <a:t> app or make sure you can access https://kahoot.it)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316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Postscript2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dirty="0"/>
              <a:t>Follow Up, Feedback &amp; Flames: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https://www.meetup.com/Security-Researchers/events/244875828/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Documents: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800" dirty="0">
                <a:hlinkClick r:id="rId3"/>
              </a:rPr>
              <a:t>https://github.com/s55-labs/security-researchers-meetup-oslo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nb-NO" sz="2400" dirty="0"/>
              <a:t>Quizes:</a:t>
            </a:r>
          </a:p>
          <a:p>
            <a:pPr marL="0" indent="0">
              <a:buNone/>
            </a:pPr>
            <a:r>
              <a:rPr lang="nb-NO" sz="1800" dirty="0"/>
              <a:t>	</a:t>
            </a:r>
            <a:r>
              <a:rPr lang="nb-NO" sz="1800" dirty="0">
                <a:hlinkClick r:id="rId4"/>
              </a:rPr>
              <a:t>https://play.kahoot.it/#/?quizId=bcc1f58a-7421-4c5e-8871-416f53da2133</a:t>
            </a:r>
            <a:endParaRPr lang="nb-NO" sz="1800" dirty="0"/>
          </a:p>
          <a:p>
            <a:pPr marL="0" indent="0">
              <a:buNone/>
            </a:pPr>
            <a:r>
              <a:rPr lang="nb-NO" sz="1800" dirty="0"/>
              <a:t>	</a:t>
            </a:r>
            <a:r>
              <a:rPr lang="nb-NO" sz="1800" dirty="0">
                <a:hlinkClick r:id="rId5"/>
              </a:rPr>
              <a:t>https://play.kahoot.it/#/?quizId=98f48c71-fd42-4180-94e4-2e6d8df36486</a:t>
            </a:r>
            <a:r>
              <a:rPr lang="nb-NO" sz="1800" dirty="0"/>
              <a:t> </a:t>
            </a:r>
            <a:endParaRPr lang="en-US" sz="1800" dirty="0"/>
          </a:p>
          <a:p>
            <a:pPr marL="0" indent="0">
              <a:buNone/>
            </a:pPr>
            <a:r>
              <a:rPr lang="en-US" sz="2400" dirty="0"/>
              <a:t>Next Steps:</a:t>
            </a:r>
          </a:p>
          <a:p>
            <a:pPr marL="457200" lvl="1" indent="0">
              <a:buNone/>
            </a:pPr>
            <a:r>
              <a:rPr lang="en-US" dirty="0"/>
              <a:t>Spring Meetup</a:t>
            </a:r>
          </a:p>
          <a:p>
            <a:pPr marL="457200" lvl="1" indent="0">
              <a:buNone/>
            </a:pPr>
            <a:r>
              <a:rPr lang="en-US" dirty="0"/>
              <a:t>Speakers and Ideas</a:t>
            </a:r>
          </a:p>
          <a:p>
            <a:pPr marL="457200" lvl="1" indent="0">
              <a:buNone/>
            </a:pPr>
            <a:r>
              <a:rPr lang="en-US" dirty="0"/>
              <a:t>Contact: Jonathan or </a:t>
            </a:r>
            <a:r>
              <a:rPr lang="en-US" dirty="0" err="1"/>
              <a:t>Einar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1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 Closes At ???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725EA7BC-0A64-48E2-9F44-2388C6D414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328027"/>
              </p:ext>
            </p:extLst>
          </p:nvPr>
        </p:nvGraphicFramePr>
        <p:xfrm>
          <a:off x="838200" y="0"/>
          <a:ext cx="5943600" cy="680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963987">
                  <a:extLst>
                    <a:ext uri="{9D8B030D-6E8A-4147-A177-3AD203B41FA5}">
                      <a16:colId xmlns:a16="http://schemas.microsoft.com/office/drawing/2014/main" val="25827610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24747660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289858876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Hello My Name Is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Aune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Double IPA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8.2%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3.59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771120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Slot Machine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Rye IPA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6.2%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3.51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5465283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AB:23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1500" kern="1200" cap="small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Barleywine</a:t>
                      </a:r>
                      <a:endParaRPr lang="en-US" sz="1500" kern="1200" cap="small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11.5%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4.00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4640584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Punk IPA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-- IPA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5.6%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3.22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2658697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Nine To Five Wizard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White IPA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7.5%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3.38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0805175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Vagabond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Gluten Free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4.7%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3.48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35970693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Santa Paws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Scottish Ale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4.5%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3.30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331346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nb-NO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A.M. Saint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Red Ale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3.67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463718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Cocoa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Psyco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Stout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3.96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46584927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Håndverkspils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Pilsner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4.7%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3.39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5795222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Gjertruds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Vintervarmer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Doppelbock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3.71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835555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Quorum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Brown Ale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5.5%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3.58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1629819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Rhodesian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1500" kern="1200" cap="small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Barleywine</a:t>
                      </a:r>
                      <a:endParaRPr lang="en-US" sz="1500" kern="1200" cap="small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11.3%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3.78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330801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Amalgamation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Belgian </a:t>
                      </a:r>
                      <a:r>
                        <a:rPr lang="en-US" sz="1500" kern="1200" cap="small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Tripel</a:t>
                      </a:r>
                      <a:endParaRPr lang="en-US" sz="1500" kern="1200" cap="small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3.82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8862248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nb-NO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Baby Snake </a:t>
                      </a:r>
                      <a:r>
                        <a:rPr lang="nb-NO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Sour</a:t>
                      </a:r>
                      <a:endParaRPr lang="en-US" sz="1500" kern="1200" cap="small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5.2%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3.24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8539547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L'ours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Noir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American Wild Ale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3.61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7102556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Märzen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Oktoberfest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1500" kern="1200" cap="small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Marzen</a:t>
                      </a:r>
                      <a:endParaRPr lang="en-US" sz="1500" kern="1200" cap="small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4.7%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3.18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357205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Rett I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Nebbet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Double IPA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3.80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6164043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Sawa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Sawa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Sour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4.1%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3.50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9269485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Ingefær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III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Ginger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5.2%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3.29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2240525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Saison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D'Epeautre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Saison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3.70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90924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67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2743200"/>
          </a:xfrm>
        </p:spPr>
        <p:txBody>
          <a:bodyPr>
            <a:normAutofit/>
          </a:bodyPr>
          <a:lstStyle/>
          <a:p>
            <a:r>
              <a:rPr lang="en-US" dirty="0"/>
              <a:t>Bathrooms are near the entrance and also downstairs</a:t>
            </a:r>
          </a:p>
          <a:p>
            <a:r>
              <a:rPr lang="en-US" dirty="0"/>
              <a:t>Three talks with short Q&amp;A</a:t>
            </a:r>
          </a:p>
          <a:p>
            <a:r>
              <a:rPr lang="nb-NO" dirty="0"/>
              <a:t>Q</a:t>
            </a:r>
            <a:r>
              <a:rPr lang="en-US" dirty="0" err="1"/>
              <a:t>uiz</a:t>
            </a:r>
            <a:r>
              <a:rPr lang="en-US" dirty="0"/>
              <a:t> in-between each talk</a:t>
            </a:r>
          </a:p>
          <a:p>
            <a:pPr lvl="1"/>
            <a:r>
              <a:rPr lang="nb-NO" dirty="0"/>
              <a:t>(install kahoot app or make sure you can access https://kahoot.it)</a:t>
            </a:r>
            <a:endParaRPr lang="en-US" dirty="0"/>
          </a:p>
          <a:p>
            <a:r>
              <a:rPr lang="en-US" dirty="0"/>
              <a:t>Need beer/drink </a:t>
            </a:r>
            <a:r>
              <a:rPr lang="en-US" dirty="0" err="1"/>
              <a:t>bonger</a:t>
            </a:r>
            <a:r>
              <a:rPr lang="en-US" dirty="0"/>
              <a:t>? See Einar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383759"/>
              </p:ext>
            </p:extLst>
          </p:nvPr>
        </p:nvGraphicFramePr>
        <p:xfrm>
          <a:off x="5103813" y="0"/>
          <a:ext cx="5943600" cy="680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963987">
                  <a:extLst>
                    <a:ext uri="{9D8B030D-6E8A-4147-A177-3AD203B41FA5}">
                      <a16:colId xmlns:a16="http://schemas.microsoft.com/office/drawing/2014/main" val="25827610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24747660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289858876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Hello My Name Is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Aune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Double IPA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8.2%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3.59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771120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Slot Machine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Rye IPA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6.2%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3.51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5465283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AB:23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1500" kern="1200" cap="small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Barleywine</a:t>
                      </a:r>
                      <a:endParaRPr lang="en-US" sz="1500" kern="1200" cap="small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11.5%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4.00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4640584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Punk IPA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-- IPA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5.6%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3.22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2658697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Nine To Five Wizard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White IPA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7.5%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3.38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0805175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Vagabond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Gluten Free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4.7%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3.48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35970693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Santa Paws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Scottish Ale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4.5%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3.30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331346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nb-NO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A.M. Saint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Red Ale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3.67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463718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Cocoa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Psyco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Stout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3.96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46584927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Håndverkspils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Pilsner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4.7%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3.39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5795222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Gjertruds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Vintervarmer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Doppelbock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3.71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835555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Quorum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Brown Ale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5.5%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3.58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1629819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Rhodesian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1500" kern="1200" cap="small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Barleywine</a:t>
                      </a:r>
                      <a:endParaRPr lang="en-US" sz="1500" kern="1200" cap="small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11.3%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3.78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330801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Amalgamation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Belgian </a:t>
                      </a:r>
                      <a:r>
                        <a:rPr lang="en-US" sz="1500" kern="1200" cap="small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Tripel</a:t>
                      </a:r>
                      <a:endParaRPr lang="en-US" sz="1500" kern="1200" cap="small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3.82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8862248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nb-NO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Baby Snake </a:t>
                      </a:r>
                      <a:r>
                        <a:rPr lang="nb-NO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Sour</a:t>
                      </a:r>
                      <a:endParaRPr lang="en-US" sz="1500" kern="1200" cap="small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5.2%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3.24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8539547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L'ours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Noir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American Wild Ale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3.61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7102556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Märzen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Oktoberfest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1500" kern="1200" cap="small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Marzen</a:t>
                      </a:r>
                      <a:endParaRPr lang="en-US" sz="1500" kern="1200" cap="small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4.7%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3.18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357205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Rett I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Nebbet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Double IPA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3.80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6164043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Sawa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Sawa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Sour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4.1%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3.50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9269485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Ingefær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III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Ginger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5.2%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3.29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2240525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Saison </a:t>
                      </a:r>
                      <a:r>
                        <a:rPr lang="en-US" sz="1500" kern="1200" cap="small" dirty="0" err="1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D'Epeautre</a:t>
                      </a:r>
                      <a:r>
                        <a:rPr lang="en-US" sz="1500" kern="1200" cap="small" dirty="0">
                          <a:solidFill>
                            <a:schemeClr val="accent1"/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cap="small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– Saison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kern="1200" cap="small" dirty="0"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7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glow rad="38100">
                              <a:schemeClr val="bg1">
                                <a:lumMod val="50000"/>
                                <a:lumOff val="50000"/>
                                <a:alpha val="20000"/>
                              </a:schemeClr>
                            </a:glow>
                            <a:outerShdw blurRad="44450" dist="12700" dir="13860000" algn="tl" rotWithShape="0">
                              <a:srgbClr val="000000">
                                <a:alpha val="2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3.70</a:t>
                      </a:r>
                      <a:endParaRPr lang="en-US" sz="1500" kern="1200" cap="small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50000"/>
                              <a:lumOff val="50000"/>
                              <a:alpha val="20000"/>
                            </a:schemeClr>
                          </a:glow>
                          <a:outerShdw blurRad="44450" dist="12700" dir="1386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90924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397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27493-7649-4437-BFD2-F2EB56FB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88" y="0"/>
            <a:ext cx="10500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7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whoami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Jonathan Camp – </a:t>
            </a:r>
            <a:r>
              <a:rPr lang="en-US" sz="2800" dirty="0">
                <a:solidFill>
                  <a:schemeClr val="accent1"/>
                </a:solidFill>
              </a:rPr>
              <a:t>Symantec Norway</a:t>
            </a:r>
            <a:br>
              <a:rPr lang="en-US" sz="2800" dirty="0"/>
            </a:br>
            <a:r>
              <a:rPr lang="en-US" sz="2400" dirty="0">
                <a:latin typeface="Source Sans Pro Light" panose="020B0403030403020204" pitchFamily="34" charset="0"/>
              </a:rPr>
              <a:t>keybase.io/</a:t>
            </a:r>
            <a:r>
              <a:rPr lang="en-US" sz="2400" dirty="0" err="1">
                <a:latin typeface="Source Sans Pro Light" panose="020B0403030403020204" pitchFamily="34" charset="0"/>
              </a:rPr>
              <a:t>kung_foo</a:t>
            </a:r>
            <a:r>
              <a:rPr lang="en-US" sz="2400" dirty="0">
                <a:latin typeface="Source Sans Pro Light" panose="020B0403030403020204" pitchFamily="34" charset="0"/>
              </a:rPr>
              <a:t> – 8F1F B151 D565 3923</a:t>
            </a:r>
            <a:br>
              <a:rPr lang="en-US" sz="2400" dirty="0">
                <a:latin typeface="Source Sans Pro Light" panose="020B0403030403020204" pitchFamily="34" charset="0"/>
              </a:rPr>
            </a:br>
            <a:r>
              <a:rPr lang="en-US" sz="2400" dirty="0">
                <a:latin typeface="Source Sans Pro Light" panose="020B0403030403020204" pitchFamily="34" charset="0"/>
              </a:rPr>
              <a:t>secure@jonathan.camp (</a:t>
            </a:r>
            <a:r>
              <a:rPr lang="en-US" sz="2400" dirty="0" err="1">
                <a:latin typeface="Source Sans Pro Light" panose="020B0403030403020204" pitchFamily="34" charset="0"/>
              </a:rPr>
              <a:t>ProtonMail</a:t>
            </a:r>
            <a:r>
              <a:rPr lang="en-US" sz="2400" dirty="0">
                <a:latin typeface="Source Sans Pro Light" panose="020B04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9232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696200" cy="1372843"/>
          </a:xfrm>
        </p:spPr>
        <p:txBody>
          <a:bodyPr/>
          <a:lstStyle/>
          <a:p>
            <a:r>
              <a:rPr lang="en-US" dirty="0"/>
              <a:t>Note from our sponsors…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0" y="1600201"/>
            <a:ext cx="3200400" cy="3428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OS X / iOS reversing?</a:t>
            </a:r>
          </a:p>
          <a:p>
            <a:pPr marL="0" indent="0">
              <a:buNone/>
            </a:pPr>
            <a:r>
              <a:rPr lang="en-US" sz="2000" dirty="0"/>
              <a:t>Malware at scale?</a:t>
            </a:r>
          </a:p>
          <a:p>
            <a:pPr marL="0" indent="0">
              <a:buNone/>
            </a:pPr>
            <a:r>
              <a:rPr lang="en-US" sz="2000" dirty="0"/>
              <a:t>Analytics at scale?</a:t>
            </a:r>
          </a:p>
          <a:p>
            <a:pPr marL="0" indent="0">
              <a:buNone/>
            </a:pPr>
            <a:r>
              <a:rPr lang="en-US" sz="2000" dirty="0"/>
              <a:t>Love </a:t>
            </a:r>
            <a:r>
              <a:rPr lang="en-US" sz="2000" dirty="0" err="1"/>
              <a:t>Lysaker</a:t>
            </a:r>
            <a:r>
              <a:rPr lang="en-US" sz="2000" dirty="0"/>
              <a:t> </a:t>
            </a:r>
            <a:r>
              <a:rPr lang="en-US" sz="2000" dirty="0" err="1"/>
              <a:t>Brygge</a:t>
            </a:r>
            <a:r>
              <a:rPr lang="en-US" sz="2000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6172200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Python, C/C++, Node.js, golang, AWS::*, Terraform, </a:t>
            </a:r>
            <a:r>
              <a:rPr lang="en-US" dirty="0" err="1"/>
              <a:t>SaltStack</a:t>
            </a:r>
            <a:r>
              <a:rPr lang="en-US" dirty="0"/>
              <a:t>, QEMU/KVM, radare2, Angular2, IDA/Hex-Rays, Docker, Kubernetes, Redis, beer, </a:t>
            </a:r>
            <a:r>
              <a:rPr lang="en-US" dirty="0" err="1"/>
              <a:t>ElasticSearch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4" y="1371600"/>
            <a:ext cx="406400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771279"/>
            <a:ext cx="27432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81908"/>
            <a:ext cx="4343400" cy="3257550"/>
          </a:xfrm>
          <a:prstGeom prst="rect">
            <a:avLst/>
          </a:prstGeom>
        </p:spPr>
      </p:pic>
      <p:pic>
        <p:nvPicPr>
          <p:cNvPr id="15" name="image3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0586" y="1785735"/>
            <a:ext cx="1890829" cy="50026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5"/>
          <p:cNvSpPr txBox="1"/>
          <p:nvPr/>
        </p:nvSpPr>
        <p:spPr>
          <a:xfrm>
            <a:off x="8153400" y="6514415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PHP…</a:t>
            </a:r>
          </a:p>
        </p:txBody>
      </p:sp>
      <p:pic>
        <p:nvPicPr>
          <p:cNvPr id="1028" name="Picture 4" descr="https://s3.amazonaws.com/uploads.hipchat.com/21797/152037/DKYr0x3bvJ2yvLE/team_norway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26" y="2856102"/>
            <a:ext cx="3571874" cy="33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7C93C9DD-24F6-4C42-A7A1-706897D2C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1788" y="343945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286000"/>
            <a:ext cx="10515600" cy="39624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900" dirty="0"/>
              <a:t>Competing in the European Cyber Security Challenge // </a:t>
            </a:r>
            <a:r>
              <a:rPr lang="en-US" sz="1900" dirty="0">
                <a:solidFill>
                  <a:schemeClr val="accent4"/>
                </a:solidFill>
              </a:rPr>
              <a:t>Martin </a:t>
            </a:r>
            <a:r>
              <a:rPr lang="en-US" sz="1900" dirty="0" err="1">
                <a:solidFill>
                  <a:schemeClr val="accent4"/>
                </a:solidFill>
              </a:rPr>
              <a:t>Ingesen</a:t>
            </a:r>
            <a:r>
              <a:rPr lang="en-US" sz="1900" dirty="0">
                <a:solidFill>
                  <a:schemeClr val="accent4"/>
                </a:solidFill>
              </a:rPr>
              <a:t> </a:t>
            </a:r>
            <a:r>
              <a:rPr lang="en-US" sz="1900" dirty="0"/>
              <a:t>// @Mrtn9</a:t>
            </a:r>
          </a:p>
          <a:p>
            <a:pPr marL="0" indent="0">
              <a:buNone/>
            </a:pPr>
            <a:r>
              <a:rPr lang="en-US" sz="1900" dirty="0"/>
              <a:t>When Private is Public // </a:t>
            </a:r>
            <a:r>
              <a:rPr lang="en-US" sz="1900" dirty="0">
                <a:solidFill>
                  <a:schemeClr val="accent4"/>
                </a:solidFill>
              </a:rPr>
              <a:t>Ryan </a:t>
            </a:r>
            <a:r>
              <a:rPr lang="en-US" sz="1900" dirty="0" err="1">
                <a:solidFill>
                  <a:schemeClr val="accent4"/>
                </a:solidFill>
              </a:rPr>
              <a:t>Mattinson</a:t>
            </a:r>
            <a:r>
              <a:rPr lang="en-US" sz="1900" dirty="0">
                <a:solidFill>
                  <a:schemeClr val="accent4"/>
                </a:solidFill>
              </a:rPr>
              <a:t>  </a:t>
            </a:r>
            <a:r>
              <a:rPr lang="en-US" sz="1900" dirty="0"/>
              <a:t>//@</a:t>
            </a:r>
            <a:r>
              <a:rPr lang="en-US" sz="1900" dirty="0" err="1"/>
              <a:t>rmattinson</a:t>
            </a:r>
            <a:endParaRPr lang="en-US" sz="19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nb-NO" sz="19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10 minute break</a:t>
            </a:r>
          </a:p>
          <a:p>
            <a:pPr marL="0" indent="0">
              <a:buNone/>
            </a:pPr>
            <a:r>
              <a:rPr lang="nb-NO" sz="1900" dirty="0">
                <a:solidFill>
                  <a:schemeClr val="accent1"/>
                </a:solidFill>
              </a:rPr>
              <a:t>Quiz</a:t>
            </a:r>
            <a:r>
              <a:rPr lang="nb-NO" sz="1900" dirty="0"/>
              <a:t> #1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Hypervisor Debugging with radare2 // </a:t>
            </a:r>
            <a:r>
              <a:rPr lang="en-US" sz="1900" dirty="0">
                <a:solidFill>
                  <a:schemeClr val="accent4"/>
                </a:solidFill>
              </a:rPr>
              <a:t>Lars </a:t>
            </a:r>
            <a:r>
              <a:rPr lang="en-US" sz="1900" dirty="0" err="1">
                <a:solidFill>
                  <a:schemeClr val="accent4"/>
                </a:solidFill>
              </a:rPr>
              <a:t>Haukli</a:t>
            </a:r>
            <a:r>
              <a:rPr lang="en-US" sz="1900" dirty="0">
                <a:solidFill>
                  <a:schemeClr val="accent4"/>
                </a:solidFill>
              </a:rPr>
              <a:t> </a:t>
            </a:r>
            <a:r>
              <a:rPr lang="en-US" sz="1900" dirty="0"/>
              <a:t>//</a:t>
            </a:r>
            <a:r>
              <a:rPr lang="en-US" sz="1900" dirty="0">
                <a:solidFill>
                  <a:schemeClr val="accent4"/>
                </a:solidFill>
              </a:rPr>
              <a:t> </a:t>
            </a:r>
            <a:r>
              <a:rPr lang="en-US" sz="1900" dirty="0"/>
              <a:t>@</a:t>
            </a:r>
            <a:r>
              <a:rPr lang="en-US" sz="1900" dirty="0" err="1"/>
              <a:t>zutle</a:t>
            </a:r>
            <a:endParaRPr lang="en-US" sz="19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nb-NO" sz="19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10 minute break</a:t>
            </a:r>
          </a:p>
          <a:p>
            <a:pPr marL="0" indent="0">
              <a:buNone/>
            </a:pPr>
            <a:r>
              <a:rPr lang="nb-NO" sz="1900" dirty="0">
                <a:solidFill>
                  <a:schemeClr val="accent1"/>
                </a:solidFill>
              </a:rPr>
              <a:t>Quiz</a:t>
            </a:r>
            <a:r>
              <a:rPr lang="nb-NO" sz="1900" dirty="0"/>
              <a:t> #2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APT32/Ocean Lotus operations in SE Asia // </a:t>
            </a:r>
            <a:r>
              <a:rPr lang="en-US" sz="1900" dirty="0" err="1">
                <a:solidFill>
                  <a:schemeClr val="accent4"/>
                </a:solidFill>
              </a:rPr>
              <a:t>Snorre</a:t>
            </a:r>
            <a:r>
              <a:rPr lang="en-US" sz="1900" dirty="0">
                <a:solidFill>
                  <a:schemeClr val="accent4"/>
                </a:solidFill>
              </a:rPr>
              <a:t> </a:t>
            </a:r>
            <a:r>
              <a:rPr lang="en-US" sz="1900" dirty="0" err="1">
                <a:solidFill>
                  <a:schemeClr val="accent4"/>
                </a:solidFill>
              </a:rPr>
              <a:t>Fagerland</a:t>
            </a:r>
            <a:r>
              <a:rPr lang="en-US" sz="1900" dirty="0">
                <a:solidFill>
                  <a:schemeClr val="accent4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// @</a:t>
            </a:r>
            <a:r>
              <a:rPr lang="en-US" sz="1900" dirty="0" err="1">
                <a:solidFill>
                  <a:schemeClr val="tx1"/>
                </a:solidFill>
              </a:rPr>
              <a:t>fstenv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E0109C8-9AFE-46F3-94EA-D046ED50A288}"/>
              </a:ext>
            </a:extLst>
          </p:cNvPr>
          <p:cNvSpPr txBox="1">
            <a:spLocks/>
          </p:cNvSpPr>
          <p:nvPr/>
        </p:nvSpPr>
        <p:spPr>
          <a:xfrm>
            <a:off x="0" y="6172200"/>
            <a:ext cx="121920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/>
              <a:t>(Quiz: install </a:t>
            </a:r>
            <a:r>
              <a:rPr lang="nb-NO" sz="1800" dirty="0">
                <a:solidFill>
                  <a:schemeClr val="accent5"/>
                </a:solidFill>
              </a:rPr>
              <a:t>kahoot</a:t>
            </a:r>
            <a:r>
              <a:rPr lang="nb-NO" sz="1800" dirty="0"/>
              <a:t> app or make sure you can access https://kahoot.it)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841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8E16-6E38-4946-A4D4-E4FFFBFF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Quiz!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DE3E0-B94C-414E-A5D7-E04321F570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nb-NO" dirty="0"/>
              <a:t>Rules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The quiz master is always right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If the quiz master is wrong, goto 1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41E73-96B8-4C11-8342-4691410C3D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nb-NO" dirty="0"/>
              <a:t>Goto </a:t>
            </a:r>
            <a:r>
              <a:rPr lang="nb-NO" dirty="0">
                <a:hlinkClick r:id="rId2"/>
              </a:rPr>
              <a:t>https://kahoot.it</a:t>
            </a:r>
            <a:r>
              <a:rPr lang="nb-NO" dirty="0"/>
              <a:t> and enter code</a:t>
            </a:r>
          </a:p>
          <a:p>
            <a:r>
              <a:rPr lang="nb-NO" dirty="0"/>
              <a:t>Multiple choice (4)</a:t>
            </a:r>
          </a:p>
          <a:p>
            <a:r>
              <a:rPr lang="nb-NO" dirty="0"/>
              <a:t>Can be more than one correct answer</a:t>
            </a:r>
          </a:p>
          <a:p>
            <a:r>
              <a:rPr lang="nb-NO" dirty="0"/>
              <a:t>Faster response == more points</a:t>
            </a:r>
          </a:p>
          <a:p>
            <a:r>
              <a:rPr lang="nb-NO" dirty="0"/>
              <a:t>Two 15 question rounds</a:t>
            </a:r>
          </a:p>
          <a:p>
            <a:r>
              <a:rPr lang="nb-NO" dirty="0"/>
              <a:t>Prize for top player in each round</a:t>
            </a:r>
            <a:r>
              <a:rPr lang="en-US" dirty="0"/>
              <a:t> *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0337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5CAA87-B08E-4C9D-AA44-D12B7430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425"/>
            <a:ext cx="12192000" cy="5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2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400" dirty="0"/>
              <a:t>Special thanks to:</a:t>
            </a:r>
          </a:p>
          <a:p>
            <a:pPr marL="457200" lvl="1" indent="0">
              <a:buNone/>
            </a:pPr>
            <a:r>
              <a:rPr lang="en-US" dirty="0"/>
              <a:t>{</a:t>
            </a:r>
            <a:r>
              <a:rPr lang="en-US" dirty="0">
                <a:solidFill>
                  <a:schemeClr val="accent4"/>
                </a:solidFill>
              </a:rPr>
              <a:t>Mona </a:t>
            </a:r>
            <a:r>
              <a:rPr lang="en-US" dirty="0" err="1">
                <a:solidFill>
                  <a:schemeClr val="accent4"/>
                </a:solidFill>
              </a:rPr>
              <a:t>Daae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| </a:t>
            </a:r>
            <a:r>
              <a:rPr lang="en-US" dirty="0" err="1">
                <a:solidFill>
                  <a:schemeClr val="accent4"/>
                </a:solidFill>
              </a:rPr>
              <a:t>Einar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Oftedal</a:t>
            </a:r>
            <a:r>
              <a:rPr lang="en-US" dirty="0"/>
              <a:t>}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@ </a:t>
            </a:r>
            <a:r>
              <a:rPr lang="en-US" dirty="0">
                <a:solidFill>
                  <a:schemeClr val="accent1"/>
                </a:solidFill>
              </a:rPr>
              <a:t>Symantec Norway</a:t>
            </a:r>
          </a:p>
          <a:p>
            <a:pPr marL="457200" lvl="1" indent="0">
              <a:buNone/>
            </a:pPr>
            <a:r>
              <a:rPr lang="en-US" dirty="0" err="1"/>
              <a:t>BrewDog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Martin, Ryan, Lars, </a:t>
            </a:r>
            <a:r>
              <a:rPr lang="en-US" dirty="0" err="1"/>
              <a:t>Snorre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05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2028</TotalTime>
  <Words>662</Words>
  <Application>Microsoft Office PowerPoint</Application>
  <PresentationFormat>Widescreen</PresentationFormat>
  <Paragraphs>184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Source Sans Pro Light</vt:lpstr>
      <vt:lpstr>Mesh</vt:lpstr>
      <vt:lpstr>Security Researchers</vt:lpstr>
      <vt:lpstr>Practicalities</vt:lpstr>
      <vt:lpstr>PowerPoint Presentation</vt:lpstr>
      <vt:lpstr>$ whoami</vt:lpstr>
      <vt:lpstr>Note from our sponsors…</vt:lpstr>
      <vt:lpstr>Schedule</vt:lpstr>
      <vt:lpstr>Quiz!</vt:lpstr>
      <vt:lpstr>PowerPoint Presentation</vt:lpstr>
      <vt:lpstr>postscript</vt:lpstr>
      <vt:lpstr>Postscript2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Researchers</dc:title>
  <dc:creator>Jonathan Camp</dc:creator>
  <cp:lastModifiedBy>office-vm</cp:lastModifiedBy>
  <cp:revision>130</cp:revision>
  <dcterms:created xsi:type="dcterms:W3CDTF">2015-10-14T07:12:27Z</dcterms:created>
  <dcterms:modified xsi:type="dcterms:W3CDTF">2017-11-23T13:28:26Z</dcterms:modified>
</cp:coreProperties>
</file>